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99" r:id="rId3"/>
  </p:sldMasterIdLst>
  <p:sldIdLst>
    <p:sldId id="258" r:id="rId4"/>
  </p:sldIdLst>
  <p:sldSz cx="6858000" cy="9906000" type="A4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4" y="2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>
            <a:normAutofit fontScale="17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6737350"/>
            <a:ext cx="686276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7154863"/>
            <a:ext cx="6861175" cy="2760662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366" y="4832896"/>
              <a:ext cx="7456634" cy="518858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6450" y="5135563"/>
              <a:ext cx="9107550" cy="83788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531537"/>
            <a:ext cx="5829300" cy="2642988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5216768"/>
            <a:ext cx="5829300" cy="17329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3FB9D7-EB76-44A5-9D89-6B02088A51AE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E9CA24-5B2D-4C79-9EEE-CC2AAD1EC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5AE81-72B4-4A5F-97F9-4D787B36D052}" type="datetimeFigureOut">
              <a:rPr lang="en-US"/>
              <a:pPr>
                <a:defRPr/>
              </a:pPr>
              <a:t>10/4/2021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386D-855D-4342-8C18-5123CCA2F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2727325" y="4341813"/>
            <a:ext cx="138113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2587625" y="4341813"/>
            <a:ext cx="136525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4234697"/>
            <a:ext cx="3429000" cy="2101505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866D21-FBEF-4808-9938-5644ED538B70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A07C7C-7EEB-4B69-BB43-CA16693C6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A625CD-6AA9-4AB9-8CAE-E891CC89F070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215D66-2886-4C58-AAC7-5FB03881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3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D3F76B-C657-4B38-B01D-E73B401E588E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96A093-C8A4-48B5-BA9C-30144475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ADE0DB-7468-45DD-9FF2-90C4BB302D0D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3E5981-5EC7-432F-9325-14CD26172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1353-63D0-42FD-ABE3-DC7F31B0E714}" type="datetimeFigureOut">
              <a:rPr lang="en-US"/>
              <a:pPr>
                <a:defRPr/>
              </a:pPr>
              <a:t>10/4/2021</a:t>
            </a:fld>
            <a:endParaRPr lang="en-US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15FB-05D1-48E6-A8EA-62A3B0C5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3A7AA7-5CFB-448F-8223-4A118F659BB8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077956-9FBD-4620-8573-D22ECD037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36575" y="7224713"/>
            <a:ext cx="2852738" cy="20843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39688" y="8356600"/>
            <a:ext cx="2851151" cy="12096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6497638" y="7205663"/>
            <a:ext cx="138112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6357938" y="7205663"/>
            <a:ext cx="138112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862694"/>
            <a:ext cx="5372100" cy="936335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027401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801704E-BF23-410F-8DA4-B7161C53F43E}" type="datetimeFigureOut">
              <a:rPr lang="en-US"/>
              <a:pPr>
                <a:defRPr/>
              </a:pPr>
              <a:t>10/4/2021</a:t>
            </a:fld>
            <a:endParaRPr lang="en-US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CF18BC-DB65-4CBF-AEE2-E79C045ED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9700"/>
            <a:ext cx="6172200" cy="6335436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7083-2CFD-45CF-8BEC-9CF4C079DC6B}" type="datetimeFigureOut">
              <a:rPr lang="en-US"/>
              <a:pPr>
                <a:defRPr/>
              </a:pPr>
              <a:t>10/4/2021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1675-3F7E-4956-884A-B3807B94A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3" y="396704"/>
            <a:ext cx="1333103" cy="8078433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5"/>
            <a:ext cx="4743450" cy="807843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2BCA-B494-44B5-A6EE-7774CEB46385}" type="datetimeFigureOut">
              <a:rPr lang="en-US"/>
              <a:pPr>
                <a:defRPr/>
              </a:pPr>
              <a:t>10/4/2021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4C708-D56D-42C2-A8E7-D12D1A9FF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>
            <a:normAutofit fontScale="45000"/>
          </a:bodyPr>
          <a:lstStyle/>
          <a:p>
            <a:endParaRPr lang="ru-RU"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49413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/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900" y="2317750"/>
            <a:ext cx="6172200" cy="57451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  <p:sldLayoutId id="21474837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900" y="395288"/>
            <a:ext cx="6172200" cy="165417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/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900" y="2317750"/>
            <a:ext cx="6172200" cy="57451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6575" y="7224713"/>
            <a:ext cx="2852738" cy="20843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39688" y="8356600"/>
            <a:ext cx="2851151" cy="12096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657" name="Текст 29"/>
          <p:cNvSpPr>
            <a:spLocks noGrp="1"/>
          </p:cNvSpPr>
          <p:nvPr>
            <p:ph type="body" idx="1"/>
          </p:nvPr>
        </p:nvSpPr>
        <p:spPr bwMode="auto">
          <a:xfrm>
            <a:off x="342900" y="213995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075" y="9256713"/>
            <a:ext cx="1439863" cy="527050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D6DE30-880D-42A1-9661-D387CA2C8301}" type="datetimeFigureOut">
              <a:rPr lang="en-US"/>
              <a:pPr>
                <a:defRPr/>
              </a:pPr>
              <a:t>10/4/2021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4538" y="9256713"/>
            <a:ext cx="1763712" cy="527050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4938" y="9256713"/>
            <a:ext cx="274637" cy="527050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6D2A5E1-D95C-4641-96CC-0E7422672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  <p:sldLayoutId id="2147483736" r:id="rId3"/>
    <p:sldLayoutId id="2147483737" r:id="rId4"/>
    <p:sldLayoutId id="2147483738" r:id="rId5"/>
    <p:sldLayoutId id="2147483739" r:id="rId6"/>
    <p:sldLayoutId id="2147483733" r:id="rId7"/>
    <p:sldLayoutId id="2147483740" r:id="rId8"/>
    <p:sldLayoutId id="2147483741" r:id="rId9"/>
    <p:sldLayoutId id="2147483732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 descr="C:\Users\tumen.omo\Desktop\Памятки\логотип металли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8834438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CustomShape 4"/>
          <p:cNvSpPr/>
          <p:nvPr/>
        </p:nvSpPr>
        <p:spPr>
          <a:xfrm>
            <a:off x="342900" y="5864225"/>
            <a:ext cx="1987550" cy="3244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2430463" y="5864225"/>
            <a:ext cx="1985962" cy="3244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4516438" y="5864225"/>
            <a:ext cx="1987550" cy="32448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7"/>
          <p:cNvSpPr/>
          <p:nvPr/>
        </p:nvSpPr>
        <p:spPr>
          <a:xfrm>
            <a:off x="214313" y="3667125"/>
            <a:ext cx="6429375" cy="7985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b="1">
                <a:latin typeface="Arial" charset="0"/>
                <a:cs typeface="DejaVu Sans" pitchFamily="34" charset="0"/>
              </a:rPr>
              <a:t>ЕСЛИ ВЫ УСЛЫШАЛИ ЗВУКИ СИРЕНЫ – ЭТО СИГНАЛ 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Arial" charset="0"/>
                <a:cs typeface="DejaVu Sans" pitchFamily="34" charset="0"/>
              </a:rPr>
              <a:t>«ВНИМАНИЕ ВСЕМ!»</a:t>
            </a:r>
          </a:p>
        </p:txBody>
      </p:sp>
      <p:sp>
        <p:nvSpPr>
          <p:cNvPr id="37" name="CustomShape 7"/>
          <p:cNvSpPr/>
          <p:nvPr/>
        </p:nvSpPr>
        <p:spPr>
          <a:xfrm>
            <a:off x="0" y="4524375"/>
            <a:ext cx="6858000" cy="233838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ВАЖНО ВЫПОЛНИТЬ СЛЕДУЮЩИЕ ДЕЙСТВИЯ!</a:t>
            </a:r>
            <a:endParaRPr lang="ru-RU" sz="16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  <a:p>
            <a:pPr algn="just">
              <a:buFontTx/>
              <a:buAutoNum type="arabicPeriod"/>
            </a:pPr>
            <a:r>
              <a:rPr lang="ru-RU" sz="1600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Включите приёмники проводного, беспроводного вещания, радиовещания и телевидения, проверьте СМС сообщения.</a:t>
            </a:r>
          </a:p>
          <a:p>
            <a:pPr algn="just">
              <a:buFontTx/>
              <a:buAutoNum type="arabicPeriod"/>
            </a:pPr>
            <a:r>
              <a:rPr lang="ru-RU" sz="1600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Прослушайте официальную информацию о ЧС и мерах собственной безопасности.</a:t>
            </a:r>
          </a:p>
          <a:p>
            <a:pPr algn="just">
              <a:buFontTx/>
              <a:buAutoNum type="arabicPeriod"/>
            </a:pPr>
            <a:r>
              <a:rPr lang="ru-RU" sz="1600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Действуйте в соответствии с полученными инструкциями.</a:t>
            </a:r>
          </a:p>
          <a:p>
            <a:pPr algn="just">
              <a:buFontTx/>
              <a:buAutoNum type="arabicPeriod"/>
            </a:pPr>
            <a:r>
              <a:rPr lang="ru-RU" sz="1600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Оповестите соседей, родственников и знакомых.</a:t>
            </a:r>
          </a:p>
          <a:p>
            <a:pPr algn="just">
              <a:buFontTx/>
              <a:buAutoNum type="arabicPeriod"/>
            </a:pPr>
            <a:r>
              <a:rPr lang="ru-RU" sz="1600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В целях получения дополнительной инструкции, держите приёмники включёнными.</a:t>
            </a:r>
          </a:p>
        </p:txBody>
      </p:sp>
      <p:sp>
        <p:nvSpPr>
          <p:cNvPr id="39" name="CustomShape 7"/>
          <p:cNvSpPr/>
          <p:nvPr/>
        </p:nvSpPr>
        <p:spPr>
          <a:xfrm>
            <a:off x="0" y="7096125"/>
            <a:ext cx="6858000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СПОСОБЫ ОПОВЕЩЕНИЯ:</a:t>
            </a:r>
            <a:r>
              <a:rPr lang="ru-RU" sz="1400" b="1">
                <a:solidFill>
                  <a:schemeClr val="bg1"/>
                </a:solidFill>
                <a:latin typeface="Arial" charset="0"/>
                <a:cs typeface="DejaVu Sans" pitchFamily="34" charset="0"/>
              </a:rPr>
              <a:t>.</a:t>
            </a:r>
          </a:p>
        </p:txBody>
      </p:sp>
      <p:pic>
        <p:nvPicPr>
          <p:cNvPr id="1027" name="Picture 3" descr="C:\Users\user\Desktop\Новая папка\f2a187020cc9899c78c5185a8b7441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7667625"/>
            <a:ext cx="693737" cy="750888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7667625"/>
            <a:ext cx="768350" cy="750888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88" y="7667625"/>
            <a:ext cx="1143000" cy="750888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2" name="Picture 8" descr="E:\Новая папка\unname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5" y="7659688"/>
            <a:ext cx="854075" cy="747712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CustomShape 7"/>
          <p:cNvSpPr/>
          <p:nvPr/>
        </p:nvSpPr>
        <p:spPr>
          <a:xfrm>
            <a:off x="0" y="8453438"/>
            <a:ext cx="1162050" cy="274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Радио</a:t>
            </a:r>
            <a:endParaRPr lang="ru-RU" sz="10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143000" y="8453438"/>
            <a:ext cx="1338263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Телевизор</a:t>
            </a:r>
            <a:endParaRPr lang="ru-RU" sz="10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2643188" y="8453438"/>
            <a:ext cx="1214437" cy="460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Автомобиль оповещения</a:t>
            </a:r>
            <a:endParaRPr lang="ru-RU" sz="10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3929063" y="8453438"/>
            <a:ext cx="1503362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Телефон</a:t>
            </a:r>
            <a:endParaRPr lang="ru-RU" sz="10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</p:txBody>
      </p:sp>
      <p:sp>
        <p:nvSpPr>
          <p:cNvPr id="25" name="CustomShape 7"/>
          <p:cNvSpPr/>
          <p:nvPr/>
        </p:nvSpPr>
        <p:spPr>
          <a:xfrm>
            <a:off x="0" y="9024938"/>
            <a:ext cx="3571875" cy="568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endParaRPr lang="ru-RU" sz="900" b="1">
              <a:solidFill>
                <a:schemeClr val="tx1"/>
              </a:solidFill>
              <a:latin typeface="Arial" charset="0"/>
              <a:cs typeface="DejaVu Sans" pitchFamily="34" charset="0"/>
            </a:endParaRPr>
          </a:p>
          <a:p>
            <a:r>
              <a:rPr lang="ru-RU" sz="1100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Телефоны: Единая служба спасения – 112, Служба экстренного реагирования – 26-18-26</a:t>
            </a:r>
            <a:endParaRPr lang="ru-RU" sz="11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</p:txBody>
      </p:sp>
      <p:sp>
        <p:nvSpPr>
          <p:cNvPr id="29" name="CustomShape 7"/>
          <p:cNvSpPr/>
          <p:nvPr/>
        </p:nvSpPr>
        <p:spPr>
          <a:xfrm>
            <a:off x="5500688" y="8453438"/>
            <a:ext cx="1357312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sz="1200" b="1">
                <a:solidFill>
                  <a:schemeClr val="tx1"/>
                </a:solidFill>
                <a:latin typeface="Arial" charset="0"/>
                <a:cs typeface="DejaVu Sans" pitchFamily="34" charset="0"/>
              </a:rPr>
              <a:t>Рупор</a:t>
            </a:r>
            <a:endParaRPr lang="ru-RU" sz="1000" b="1">
              <a:solidFill>
                <a:schemeClr val="bg1"/>
              </a:solidFill>
              <a:latin typeface="Arial" charset="0"/>
              <a:cs typeface="DejaVu Sans" pitchFamily="34" charset="0"/>
            </a:endParaRPr>
          </a:p>
        </p:txBody>
      </p:sp>
      <p:pic>
        <p:nvPicPr>
          <p:cNvPr id="4" name="Picture 2" descr="E:\Новая папка\a5eb275fca2673739ef67ec74c85afc8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0375" y="7666038"/>
            <a:ext cx="1163638" cy="787400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7" name="CustomShape 7"/>
          <p:cNvSpPr/>
          <p:nvPr/>
        </p:nvSpPr>
        <p:spPr>
          <a:xfrm>
            <a:off x="428625" y="238125"/>
            <a:ext cx="5929313" cy="644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ru-RU" b="1">
                <a:latin typeface="Arial" charset="0"/>
                <a:cs typeface="DejaVu Sans" pitchFamily="34" charset="0"/>
              </a:rPr>
              <a:t>ДЕЙСТВИЯ НАСЕЛЕНИЯ ПРИ ВОЗНИКНОВЕНИИ ЧРЕЗВЫЧАЙНЫХ СИТУАЦИЙ</a:t>
            </a:r>
          </a:p>
        </p:txBody>
      </p:sp>
      <p:pic>
        <p:nvPicPr>
          <p:cNvPr id="39957" name="Picture 2" descr="E:\toser-log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8977313"/>
            <a:ext cx="7207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8" name="Picture 3" descr="E:\Coat_of_Arms_of_Tyumen_Oblast.svg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29250" y="8977313"/>
            <a:ext cx="10255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E:\8cff12d0369f7e72ecfea889c82b614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28736" y="738158"/>
            <a:ext cx="3929090" cy="2919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Дуга 30"/>
          <p:cNvSpPr/>
          <p:nvPr/>
        </p:nvSpPr>
        <p:spPr>
          <a:xfrm>
            <a:off x="4857750" y="1524000"/>
            <a:ext cx="571500" cy="142875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3" name="Дуга 32"/>
          <p:cNvSpPr/>
          <p:nvPr/>
        </p:nvSpPr>
        <p:spPr>
          <a:xfrm>
            <a:off x="4857750" y="952500"/>
            <a:ext cx="928688" cy="2500313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5072063" y="452438"/>
            <a:ext cx="1143000" cy="3500437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Дуга 34"/>
          <p:cNvSpPr/>
          <p:nvPr/>
        </p:nvSpPr>
        <p:spPr>
          <a:xfrm rot="10800000">
            <a:off x="1285875" y="1524000"/>
            <a:ext cx="571500" cy="142875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8" name="Дуга 37"/>
          <p:cNvSpPr/>
          <p:nvPr/>
        </p:nvSpPr>
        <p:spPr>
          <a:xfrm rot="10800000">
            <a:off x="928688" y="952500"/>
            <a:ext cx="928687" cy="2500313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0" name="Дуга 39"/>
          <p:cNvSpPr/>
          <p:nvPr/>
        </p:nvSpPr>
        <p:spPr>
          <a:xfrm rot="10800000">
            <a:off x="571500" y="452438"/>
            <a:ext cx="1143000" cy="3500437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slow"/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781</TotalTime>
  <Words>75</Words>
  <Application>LibreOffice/6.3.5.2$Linux_X86_64 LibreOffice_project/30$Build-2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10</vt:i4>
      </vt:variant>
      <vt:variant>
        <vt:lpstr>Заголовки слайдов</vt:lpstr>
      </vt:variant>
      <vt:variant>
        <vt:i4>1</vt:i4>
      </vt:variant>
    </vt:vector>
  </HeadingPairs>
  <TitlesOfParts>
    <vt:vector size="18" baseType="lpstr">
      <vt:lpstr>Arial</vt:lpstr>
      <vt:lpstr>DejaVu Sans</vt:lpstr>
      <vt:lpstr>Calibri</vt:lpstr>
      <vt:lpstr>Lucida Sans Unicode</vt:lpstr>
      <vt:lpstr>Wingdings 3</vt:lpstr>
      <vt:lpstr>Verdana</vt:lpstr>
      <vt:lpstr>Wingdings 2</vt:lpstr>
      <vt:lpstr>Office Theme</vt:lpstr>
      <vt:lpstr>Office Theme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KarelinaMK</cp:lastModifiedBy>
  <cp:revision>80</cp:revision>
  <dcterms:created xsi:type="dcterms:W3CDTF">2013-02-07T08:26:02Z</dcterms:created>
  <dcterms:modified xsi:type="dcterms:W3CDTF">2021-10-04T03:44:17Z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ОУМЦ по ГО и ЧС Тюменской области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